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8" r:id="rId2"/>
    <p:sldId id="261" r:id="rId3"/>
    <p:sldId id="262" r:id="rId4"/>
    <p:sldId id="299" r:id="rId5"/>
    <p:sldId id="296" r:id="rId6"/>
    <p:sldId id="294" r:id="rId7"/>
    <p:sldId id="295" r:id="rId8"/>
    <p:sldId id="293" r:id="rId9"/>
    <p:sldId id="297" r:id="rId10"/>
    <p:sldId id="298" r:id="rId11"/>
    <p:sldId id="300" r:id="rId12"/>
    <p:sldId id="272" r:id="rId13"/>
    <p:sldId id="274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20B0604020202020204" charset="0"/>
      <p:regular r:id="rId20"/>
      <p:bold r:id="rId21"/>
      <p:italic r:id="rId22"/>
      <p:boldItalic r:id="rId23"/>
    </p:embeddedFont>
    <p:embeddedFont>
      <p:font typeface="Montserrat Medium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8F9"/>
    <a:srgbClr val="D2E5FC"/>
    <a:srgbClr val="088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48" y="123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3cba6a435_6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3cba6a435_6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550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960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3cba6a43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3cba6a435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e3cc70a7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e3cc70a7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3e738c4d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3e738c4d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3e738c4d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3e738c4d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266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3e738c4d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3e738c4d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467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3e738c4d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3e738c4d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63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3e738c4d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3e738c4d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427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70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042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PERDATA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marL="1371600" lvl="2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marL="1828800" lvl="3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marL="2286000" lvl="4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marL="2743200" lvl="5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marL="3200400" lvl="6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marL="3657600" lvl="7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marL="4114800" lvl="8" indent="-40640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87C0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hamara Maura - Cactus">
            <a:extLst>
              <a:ext uri="{FF2B5EF4-FFF2-40B4-BE49-F238E27FC236}">
                <a16:creationId xmlns:a16="http://schemas.microsoft.com/office/drawing/2014/main" id="{1FBD9ECD-11B8-41DC-8595-4029803EF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Google Shape;69;p15"/>
          <p:cNvSpPr/>
          <p:nvPr/>
        </p:nvSpPr>
        <p:spPr>
          <a:xfrm>
            <a:off x="0" y="6997700"/>
            <a:ext cx="18288000" cy="2514600"/>
          </a:xfrm>
          <a:prstGeom prst="rect">
            <a:avLst/>
          </a:prstGeom>
          <a:solidFill>
            <a:srgbClr val="0887C0">
              <a:alpha val="73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1702074" y="6603280"/>
            <a:ext cx="13131525" cy="20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Insper Data + Cactus</a:t>
            </a:r>
            <a:endParaRPr sz="9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9325" y="8116245"/>
            <a:ext cx="5338472" cy="16114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24EB2E-4853-4942-B8A8-5A04F2043276}"/>
              </a:ext>
            </a:extLst>
          </p:cNvPr>
          <p:cNvSpPr/>
          <p:nvPr/>
        </p:nvSpPr>
        <p:spPr>
          <a:xfrm>
            <a:off x="8568548" y="5992120"/>
            <a:ext cx="2861862" cy="461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02389-6310-49EE-9219-133CC91DA5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11" t="66058" r="6985" b="26367"/>
          <a:stretch/>
        </p:blipFill>
        <p:spPr>
          <a:xfrm>
            <a:off x="8338658" y="5998526"/>
            <a:ext cx="2761890" cy="3533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1304132" y="327601"/>
            <a:ext cx="746220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SAEB – 5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ano</a:t>
            </a:r>
            <a:endParaRPr sz="40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725900" y="9494700"/>
            <a:ext cx="98868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Fonte:</a:t>
            </a:r>
            <a:endParaRPr sz="550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54" y="327601"/>
            <a:ext cx="684850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EA7171-209A-4B93-AB61-A48C71526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607" y="2214422"/>
            <a:ext cx="8720610" cy="64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83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1304131" y="327601"/>
            <a:ext cx="9061395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IDEB por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município</a:t>
            </a: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 – 5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ano</a:t>
            </a:r>
            <a:endParaRPr sz="40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725900" y="9494700"/>
            <a:ext cx="98868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Fonte:</a:t>
            </a:r>
            <a:endParaRPr sz="550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54" y="327601"/>
            <a:ext cx="684850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045C46-1AC6-4367-8038-2B69FF46D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15" y="2642040"/>
            <a:ext cx="9579222" cy="6189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1E8F18-3FB7-4B40-AC22-4DC2E7013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2337" y="3622700"/>
            <a:ext cx="7156515" cy="513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86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887C0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 l="5713" t="8989" b="11455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/>
        </p:nvSpPr>
        <p:spPr>
          <a:xfrm>
            <a:off x="1702075" y="6175200"/>
            <a:ext cx="8380500" cy="20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9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87C0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5775" y="2959327"/>
            <a:ext cx="3776451" cy="436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t="6463" r="14236"/>
          <a:stretch/>
        </p:blipFill>
        <p:spPr>
          <a:xfrm>
            <a:off x="0" y="0"/>
            <a:ext cx="6277601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7268650" y="485275"/>
            <a:ext cx="836850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Objetivos</a:t>
            </a:r>
            <a:endParaRPr sz="58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7065925" y="3013364"/>
            <a:ext cx="10289100" cy="258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9850" lvl="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</a:pPr>
            <a:endParaRPr lang="pt-BR" sz="25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endParaRPr lang="pt-BR" sz="25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indent="-387350">
              <a:lnSpc>
                <a:spcPct val="150000"/>
              </a:lnSpc>
              <a:spcBef>
                <a:spcPts val="2100"/>
              </a:spcBef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Análise descritiva do Ceará</a:t>
            </a:r>
          </a:p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Comparações entre municípios </a:t>
            </a:r>
            <a:r>
              <a:rPr lang="pt-BR" sz="25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Cactus</a:t>
            </a: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 Não </a:t>
            </a:r>
            <a:r>
              <a:rPr lang="pt-BR" sz="25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Cactus</a:t>
            </a:r>
            <a:endParaRPr lang="pt-BR" sz="25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r="59318"/>
          <a:stretch/>
        </p:blipFill>
        <p:spPr>
          <a:xfrm>
            <a:off x="12010406" y="0"/>
            <a:ext cx="6277594" cy="1028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259875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91;p18">
            <a:extLst>
              <a:ext uri="{FF2B5EF4-FFF2-40B4-BE49-F238E27FC236}">
                <a16:creationId xmlns:a16="http://schemas.microsoft.com/office/drawing/2014/main" id="{285269A9-8838-477A-B6D7-CD75BDEC2336}"/>
              </a:ext>
            </a:extLst>
          </p:cNvPr>
          <p:cNvSpPr txBox="1"/>
          <p:nvPr/>
        </p:nvSpPr>
        <p:spPr>
          <a:xfrm>
            <a:off x="1858450" y="485275"/>
            <a:ext cx="836850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IDEB</a:t>
            </a:r>
            <a:endParaRPr sz="58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7ABB291-C40D-4B1F-97EC-29984A2BD5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19251" y="-1681249"/>
            <a:ext cx="6977149" cy="697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28E99-C524-43C9-B342-160626CFF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254" y="3995214"/>
            <a:ext cx="5596891" cy="1300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FD4172-0FF7-4EA4-9562-50958A43D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070" y="5405876"/>
            <a:ext cx="8287509" cy="1966304"/>
          </a:xfrm>
          <a:prstGeom prst="rect">
            <a:avLst/>
          </a:prstGeom>
        </p:spPr>
      </p:pic>
      <p:sp>
        <p:nvSpPr>
          <p:cNvPr id="10" name="AutoShape 4">
            <a:extLst>
              <a:ext uri="{FF2B5EF4-FFF2-40B4-BE49-F238E27FC236}">
                <a16:creationId xmlns:a16="http://schemas.microsoft.com/office/drawing/2014/main" id="{D02C92ED-A52E-43B1-AC76-459856F24E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259875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91;p18">
            <a:extLst>
              <a:ext uri="{FF2B5EF4-FFF2-40B4-BE49-F238E27FC236}">
                <a16:creationId xmlns:a16="http://schemas.microsoft.com/office/drawing/2014/main" id="{285269A9-8838-477A-B6D7-CD75BDEC2336}"/>
              </a:ext>
            </a:extLst>
          </p:cNvPr>
          <p:cNvSpPr txBox="1"/>
          <p:nvPr/>
        </p:nvSpPr>
        <p:spPr>
          <a:xfrm>
            <a:off x="1542443" y="485275"/>
            <a:ext cx="9639761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ESCOLAS POR ALUNO (BRASIL)</a:t>
            </a:r>
            <a:endParaRPr sz="44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7ABB291-C40D-4B1F-97EC-29984A2BD5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19251" y="-1681249"/>
            <a:ext cx="6977149" cy="697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4BE217-1B41-4C5C-BE61-62204FEFA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689" y="2443054"/>
            <a:ext cx="10162563" cy="656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03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259875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91;p18">
            <a:extLst>
              <a:ext uri="{FF2B5EF4-FFF2-40B4-BE49-F238E27FC236}">
                <a16:creationId xmlns:a16="http://schemas.microsoft.com/office/drawing/2014/main" id="{285269A9-8838-477A-B6D7-CD75BDEC2336}"/>
              </a:ext>
            </a:extLst>
          </p:cNvPr>
          <p:cNvSpPr txBox="1"/>
          <p:nvPr/>
        </p:nvSpPr>
        <p:spPr>
          <a:xfrm>
            <a:off x="1542444" y="485275"/>
            <a:ext cx="961184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ESCOLAS POR ALUNO (CEARÁ)</a:t>
            </a:r>
            <a:endParaRPr sz="44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7ABB291-C40D-4B1F-97EC-29984A2BD5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19251" y="-1681249"/>
            <a:ext cx="6977149" cy="697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91ADF-BE2F-4759-BF06-3E06A6D0F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350" y="1947000"/>
            <a:ext cx="10753725" cy="79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4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259875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91;p18">
            <a:extLst>
              <a:ext uri="{FF2B5EF4-FFF2-40B4-BE49-F238E27FC236}">
                <a16:creationId xmlns:a16="http://schemas.microsoft.com/office/drawing/2014/main" id="{285269A9-8838-477A-B6D7-CD75BDEC2336}"/>
              </a:ext>
            </a:extLst>
          </p:cNvPr>
          <p:cNvSpPr txBox="1"/>
          <p:nvPr/>
        </p:nvSpPr>
        <p:spPr>
          <a:xfrm>
            <a:off x="1460453" y="-89915"/>
            <a:ext cx="10650111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TAXAS DE RENDIMENTO CIDADE-CACTUS</a:t>
            </a:r>
            <a:endParaRPr sz="36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7ABB291-C40D-4B1F-97EC-29984A2BD5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19251" y="-1681249"/>
            <a:ext cx="6977149" cy="697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DD3269-78A8-4BED-BDD6-B152C71AA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75" y="1550482"/>
            <a:ext cx="6666874" cy="47546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6E7891-53AE-41FB-AA17-BA947583D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5277" y="1585585"/>
            <a:ext cx="6567050" cy="4684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87B91-0945-4A03-8E6A-8A98BECC8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7439" y="5295900"/>
            <a:ext cx="6977149" cy="493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52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259875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91;p18">
            <a:extLst>
              <a:ext uri="{FF2B5EF4-FFF2-40B4-BE49-F238E27FC236}">
                <a16:creationId xmlns:a16="http://schemas.microsoft.com/office/drawing/2014/main" id="{285269A9-8838-477A-B6D7-CD75BDEC2336}"/>
              </a:ext>
            </a:extLst>
          </p:cNvPr>
          <p:cNvSpPr txBox="1"/>
          <p:nvPr/>
        </p:nvSpPr>
        <p:spPr>
          <a:xfrm>
            <a:off x="1474413" y="0"/>
            <a:ext cx="10775755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TAXAS DE RENDIMENTO CIDADE-CACTUS</a:t>
            </a:r>
            <a:endParaRPr sz="36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7ABB291-C40D-4B1F-97EC-29984A2BD5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19251" y="-1681249"/>
            <a:ext cx="6977149" cy="697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E94382-7A6C-4CD8-B51D-0B48B5229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76" y="1566022"/>
            <a:ext cx="6910490" cy="5009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2ABE74-E851-4CB5-B598-3A5095AA0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960" y="1566022"/>
            <a:ext cx="6747405" cy="4812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6C43D8-74B0-4522-A339-2E9C86B97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019" y="5295528"/>
            <a:ext cx="6977149" cy="49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19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1304132" y="327601"/>
            <a:ext cx="746220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SAEB – 5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ano</a:t>
            </a:r>
            <a:endParaRPr sz="40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725900" y="9494700"/>
            <a:ext cx="98868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Fonte:</a:t>
            </a:r>
            <a:endParaRPr sz="550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54" y="327601"/>
            <a:ext cx="684850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977055-63ED-4B89-8E3C-E920F574B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31" y="2140204"/>
            <a:ext cx="8131222" cy="6006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B45EA8-4EBB-4F7B-84F7-517A23770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112" y="2140205"/>
            <a:ext cx="8131222" cy="600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86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1304132" y="327601"/>
            <a:ext cx="746220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SAEB – 5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ano</a:t>
            </a:r>
            <a:endParaRPr sz="40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725900" y="9494700"/>
            <a:ext cx="98868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Fonte:</a:t>
            </a:r>
            <a:endParaRPr sz="550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54" y="327601"/>
            <a:ext cx="684850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9591FB-92E4-485B-9607-ABF16ED23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659" y="1306092"/>
            <a:ext cx="6523827" cy="4612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379466-D7C5-43E3-9849-083E4B40D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8600" y="5837704"/>
            <a:ext cx="6991414" cy="4403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D5EE7F-4EE3-4BC0-B761-69CD9EF51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0032" y="1255975"/>
            <a:ext cx="6904253" cy="46003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822227-2F31-4417-864B-D4FEEF36C1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2677" y="5997450"/>
            <a:ext cx="6201228" cy="400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5148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76</Words>
  <Application>Microsoft Office PowerPoint</Application>
  <PresentationFormat>Custom</PresentationFormat>
  <Paragraphs>30</Paragraphs>
  <Slides>13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Montserrat</vt:lpstr>
      <vt:lpstr>Montserrat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SAEB – 5 ano</vt:lpstr>
      <vt:lpstr>SAEB – 5 ano</vt:lpstr>
      <vt:lpstr>SAEB – 5 ano</vt:lpstr>
      <vt:lpstr>IDEB por município – 5 ano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Manuela</cp:lastModifiedBy>
  <cp:revision>23</cp:revision>
  <dcterms:modified xsi:type="dcterms:W3CDTF">2021-02-18T20:49:20Z</dcterms:modified>
</cp:coreProperties>
</file>